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64" r:id="rId15"/>
    <p:sldId id="265" r:id="rId16"/>
    <p:sldId id="267" r:id="rId17"/>
    <p:sldId id="266" r:id="rId18"/>
    <p:sldId id="268" r:id="rId19"/>
    <p:sldId id="269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398" autoAdjust="0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5" y="4650640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005" y="5566870"/>
            <a:ext cx="6400800" cy="83545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277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44" y="374900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545" y="1544098"/>
            <a:ext cx="7016195" cy="4275740"/>
          </a:xfrm>
        </p:spPr>
        <p:txBody>
          <a:bodyPr/>
          <a:lstStyle>
            <a:lvl1pPr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1706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34102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97088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34102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97088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askerville Old Face" pitchFamily="18" charset="0"/>
              </a:rPr>
              <a:t>Google chrome </a:t>
            </a:r>
            <a:endParaRPr lang="en-US" sz="6000" dirty="0">
              <a:solidFill>
                <a:schemeClr val="tx1">
                  <a:lumMod val="50000"/>
                  <a:lumOff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005" y="5715000"/>
            <a:ext cx="6400800" cy="68732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Subject: Computer Application In Business</a:t>
            </a:r>
            <a:endParaRPr lang="en-US" dirty="0">
              <a:solidFill>
                <a:schemeClr val="bg1">
                  <a:lumMod val="75000"/>
                </a:schemeClr>
              </a:solidFill>
              <a:latin typeface="Baskerville Old Fac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>
                <a:latin typeface="Baskerville Old Face" pitchFamily="18" charset="0"/>
              </a:rPr>
              <a:t>Features:</a:t>
            </a:r>
            <a:endParaRPr lang="en-US" dirty="0">
              <a:latin typeface="Baskerville Old Fac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Task manager for websites.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Visual browser history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Search your Favorite websites from the address bar 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See memory used by different browsers</a:t>
            </a:r>
          </a:p>
          <a:p>
            <a:endParaRPr lang="en-US" dirty="0"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ahajIUB\Desktop\maxresdefault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276600"/>
          </a:xfrm>
          <a:prstGeom prst="rect">
            <a:avLst/>
          </a:prstGeom>
          <a:noFill/>
        </p:spPr>
      </p:pic>
      <p:pic>
        <p:nvPicPr>
          <p:cNvPr id="1027" name="Picture 3" descr="C:\Users\VahajIUB\Desktop\image15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352800"/>
            <a:ext cx="708660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232870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83773"/>
          </a:xfrm>
        </p:spPr>
        <p:txBody>
          <a:bodyPr/>
          <a:lstStyle/>
          <a:p>
            <a:pPr lvl="0">
              <a:buFont typeface="Wingdings" pitchFamily="2" charset="2"/>
              <a:buChar char="ü"/>
            </a:pPr>
            <a:endParaRPr lang="en-US" dirty="0" smtClean="0">
              <a:solidFill>
                <a:schemeClr val="bg1">
                  <a:lumMod val="75000"/>
                </a:schemeClr>
              </a:solidFill>
              <a:latin typeface="Baskerville Old Face" pitchFamily="18" charset="0"/>
            </a:endParaRPr>
          </a:p>
          <a:p>
            <a:pPr lvl="0">
              <a:buFont typeface="Wingdings" pitchFamily="2" charset="2"/>
              <a:buChar char="ü"/>
            </a:pPr>
            <a:endParaRPr lang="en-US" dirty="0" smtClean="0">
              <a:solidFill>
                <a:schemeClr val="bg1">
                  <a:lumMod val="75000"/>
                </a:schemeClr>
              </a:solidFill>
              <a:latin typeface="Baskerville Old Face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Reopen website tabs that you closed by mistake. 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Launch websites from the start menu / quick launch bar .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Create application shortcuts for your Favorite website.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VahajIUB\Desktop\applicationshortcu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95400"/>
            <a:ext cx="3200400" cy="4876800"/>
          </a:xfrm>
          <a:prstGeom prst="rect">
            <a:avLst/>
          </a:prstGeom>
          <a:noFill/>
        </p:spPr>
      </p:pic>
      <p:pic>
        <p:nvPicPr>
          <p:cNvPr id="33795" name="Picture 3" descr="C:\Users\VahajIUB\Desktop\chrome-restore-session-tab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1828800"/>
            <a:ext cx="5210175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askerville Old Face" pitchFamily="18" charset="0"/>
              </a:rPr>
              <a:t>       		     BOOKMARK?</a:t>
            </a:r>
            <a:endParaRPr lang="en-US" dirty="0">
              <a:latin typeface="Baskerville Old Fac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4069373"/>
          </a:xfrm>
        </p:spPr>
        <p:txBody>
          <a:bodyPr/>
          <a:lstStyle/>
          <a:p>
            <a:pPr marL="509588" indent="-404813" algn="ctr">
              <a:buNone/>
            </a:pPr>
            <a:r>
              <a:rPr lang="en-US" sz="3600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A bookmark is a saved shortcut that directs your browser to a specific webpage. Saving bookmarks allows you to easily access your favorite locations on the Web.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 </a:t>
            </a:r>
            <a:endParaRPr lang="en-US" dirty="0">
              <a:solidFill>
                <a:schemeClr val="bg1">
                  <a:lumMod val="75000"/>
                </a:schemeClr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232870"/>
          </a:xfrm>
        </p:spPr>
        <p:txBody>
          <a:bodyPr>
            <a:normAutofit fontScale="90000"/>
          </a:bodyPr>
          <a:lstStyle/>
          <a:p>
            <a:endParaRPr lang="en-US" dirty="0">
              <a:latin typeface="Baskerville Old Fac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3137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latin typeface="Baskerville Old Face" pitchFamily="18" charset="0"/>
              </a:rPr>
              <a:t>All major web browsers allow you to create bookmarks.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latin typeface="Baskerville Old Face" pitchFamily="18" charset="0"/>
              </a:rPr>
              <a:t> Each browser provides a slightly different way of managing them.</a:t>
            </a:r>
          </a:p>
          <a:p>
            <a:pPr>
              <a:buNone/>
            </a:pPr>
            <a:r>
              <a:rPr lang="en-US" sz="3000" dirty="0" smtClean="0">
                <a:solidFill>
                  <a:srgbClr val="FF9E1D"/>
                </a:solidFill>
                <a:latin typeface="Baskerville Old Face" pitchFamily="18" charset="0"/>
              </a:rPr>
              <a:t> </a:t>
            </a:r>
            <a:r>
              <a:rPr lang="en-US" sz="3000" b="1" u="sng" dirty="0" smtClean="0">
                <a:solidFill>
                  <a:srgbClr val="FF9E1D"/>
                </a:solidFill>
                <a:latin typeface="Baskerville Old Face" pitchFamily="18" charset="0"/>
              </a:rPr>
              <a:t>For example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>
                <a:latin typeface="Baskerville Old Face" pitchFamily="18" charset="0"/>
              </a:rPr>
              <a:t>Chrome and Firefox display your bookmarks in an open window.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>
                <a:latin typeface="Baskerville Old Face" pitchFamily="18" charset="0"/>
              </a:rPr>
              <a:t>While Safari displays them in a list in the sidebar of the browser window.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>
                <a:latin typeface="Baskerville Old Face" pitchFamily="18" charset="0"/>
              </a:rPr>
              <a:t>Internet Explorer uses the name "Favorites" to refer to bookmarks.</a:t>
            </a:r>
            <a:endParaRPr lang="en-US" dirty="0"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3008313" cy="10668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9E1D"/>
                </a:solidFill>
                <a:latin typeface="Baskerville Old Face" pitchFamily="18" charset="0"/>
              </a:rPr>
              <a:t>How to create a bookmark:</a:t>
            </a:r>
            <a:endParaRPr lang="en-US" sz="3600" dirty="0">
              <a:solidFill>
                <a:srgbClr val="FF9E1D"/>
              </a:solidFill>
              <a:latin typeface="Baskerville Old Face" pitchFamily="18" charset="0"/>
            </a:endParaRPr>
          </a:p>
        </p:txBody>
      </p:sp>
      <p:pic>
        <p:nvPicPr>
          <p:cNvPr id="5" name="Content Placeholder 4" descr="Chrome-Windows-Add-Bookmark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9187" y="1676400"/>
            <a:ext cx="5103813" cy="32004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209800"/>
            <a:ext cx="3008313" cy="43434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To create a bookmark, simply visit the page you want to bookmark and select Add Bookmark or Bookmark this Page from the Bookmarks menu</a:t>
            </a:r>
          </a:p>
          <a:p>
            <a:endParaRPr lang="en-US" sz="2800" dirty="0"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askerville Old Face" pitchFamily="18" charset="0"/>
              </a:rPr>
              <a:t>CLOUD STORAGE:</a:t>
            </a:r>
            <a:endParaRPr lang="en-US" dirty="0">
              <a:latin typeface="Baskerville Old Fac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Baskerville Old Face" pitchFamily="18" charset="0"/>
              </a:rPr>
              <a:t>Cloud storage is a service model in which data is maintained, managed, backed up remotely and made available to users over a network (typically the Internet). </a:t>
            </a:r>
          </a:p>
          <a:p>
            <a:pPr>
              <a:buNone/>
            </a:pPr>
            <a:endParaRPr lang="en-US" dirty="0" smtClean="0"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latin typeface="Baskerville Old Face" pitchFamily="18" charset="0"/>
              </a:rPr>
              <a:t>Users generally pay for their cloud data storage on a per-consumption, monthly rate. </a:t>
            </a:r>
          </a:p>
          <a:p>
            <a:pPr>
              <a:buNone/>
            </a:pPr>
            <a:endParaRPr lang="en-US" dirty="0"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29797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latin typeface="Baskerville Old Face" pitchFamily="18" charset="0"/>
              </a:rPr>
              <a:t>Although the per-gigabyte cost has been radically driven down, cloud storage providers have added operating expenses that can make the technology more expensive than users bargained.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latin typeface="Baskerville Old Face" pitchFamily="18" charset="0"/>
              </a:rPr>
              <a:t>For Cloud security continues to be a concern among users.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latin typeface="Baskerville Old Face" pitchFamily="18" charset="0"/>
              </a:rPr>
              <a:t> Providers have tried to deal with those fears by building security capabilities, such as encryption and authentication, into their services.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vsex1pn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24000"/>
            <a:ext cx="82296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askerville Old Face" pitchFamily="18" charset="0"/>
              </a:rPr>
              <a:t>Introduction:</a:t>
            </a:r>
            <a:endParaRPr lang="en-US" dirty="0">
              <a:latin typeface="Baskerville Old Face" pitchFamily="18" charset="0"/>
            </a:endParaRPr>
          </a:p>
        </p:txBody>
      </p:sp>
      <p:pic>
        <p:nvPicPr>
          <p:cNvPr id="4" name="Content Placeholder 3" descr="google-chrome-extension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4050" y="2209800"/>
            <a:ext cx="7835900" cy="42211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		</a:t>
            </a:r>
            <a:r>
              <a:rPr lang="en-US" sz="6000" b="1" u="sng" dirty="0" smtClean="0"/>
              <a:t>Setting </a:t>
            </a:r>
            <a:endParaRPr lang="en-US" b="1" u="sn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chrome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2362200"/>
            <a:ext cx="3733800" cy="3643313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Content Placeholder 11" descr="main-gear-huge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8200" y="2438400"/>
            <a:ext cx="38862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91867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Baskerville Old Face" pitchFamily="18" charset="0"/>
              </a:rPr>
              <a:t>Google Chrome:</a:t>
            </a:r>
            <a:endParaRPr lang="en-US" dirty="0">
              <a:latin typeface="Baskerville Old Fac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Google Chrome OS is Linux based OS.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Google Chrome is an open source, lightweight OS.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It is based on the concept of “cloud computing” and different programs of the internet 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Google Chrome is a freeware web browser developed by Google.</a:t>
            </a:r>
          </a:p>
          <a:p>
            <a:pPr>
              <a:buFont typeface="Wingdings" pitchFamily="2" charset="2"/>
              <a:buChar char="ü"/>
            </a:pPr>
            <a:endParaRPr lang="en-US" dirty="0" smtClean="0">
              <a:solidFill>
                <a:schemeClr val="bg1">
                  <a:lumMod val="75000"/>
                </a:schemeClr>
              </a:solidFill>
              <a:latin typeface="Baskerville Old Face" pitchFamily="18" charset="0"/>
            </a:endParaRPr>
          </a:p>
          <a:p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0800000" flipH="1" flipV="1">
            <a:off x="381000" y="1066800"/>
            <a:ext cx="7848600" cy="685800"/>
          </a:xfrm>
        </p:spPr>
        <p:txBody>
          <a:bodyPr>
            <a:normAutofit/>
          </a:bodyPr>
          <a:lstStyle/>
          <a:p>
            <a:endParaRPr lang="en-US" dirty="0">
              <a:latin typeface="Baskerville Old Fac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60277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It was first released in 2008, for Microsoft Windows, and was later ported to Linux,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macOS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,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iOS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 and Android.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Google Chrome is also the main component of Chrome OS, where it serves a platform for running web apps.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Google releases the majority of Chrome's source code as the Chromium open-source project.</a:t>
            </a:r>
            <a:endParaRPr lang="en-US" dirty="0">
              <a:solidFill>
                <a:schemeClr val="bg1">
                  <a:lumMod val="75000"/>
                </a:schemeClr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76627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Baskerville Old Face" pitchFamily="18" charset="0"/>
              </a:rPr>
              <a:t/>
            </a:r>
            <a:br>
              <a:rPr lang="en-US" dirty="0" smtClean="0">
                <a:latin typeface="Baskerville Old Face" pitchFamily="18" charset="0"/>
              </a:rPr>
            </a:br>
            <a:endParaRPr lang="en-US" dirty="0">
              <a:latin typeface="Baskerville Old Fac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67897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By the passage of time it has 43 supported languages.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Chrome used the Web Kit layout engine until version 27.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As of November 2016, Stat Counter estimates that Google Chrome has a 63% worldwide usage share of web browsers as a desktop browser.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It also has 51% market share across all platforms combined.</a:t>
            </a:r>
            <a:endParaRPr lang="en-US" dirty="0">
              <a:solidFill>
                <a:schemeClr val="bg1">
                  <a:lumMod val="75000"/>
                </a:schemeClr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232870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5997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it's also the most popular browser for smart phones. 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Its success has led to Google expanding the "Chrome" brand name on various other products such as:</a:t>
            </a:r>
          </a:p>
          <a:p>
            <a:pPr>
              <a:buFont typeface="Wingdings" pitchFamily="2" charset="2"/>
              <a:buChar char="ü"/>
            </a:pPr>
            <a:endParaRPr lang="en-US" dirty="0" smtClean="0">
              <a:solidFill>
                <a:schemeClr val="bg1">
                  <a:lumMod val="75000"/>
                </a:schemeClr>
              </a:solidFill>
              <a:latin typeface="Baskerville Old Face" pitchFamily="18" charset="0"/>
            </a:endParaRPr>
          </a:p>
          <a:p>
            <a:pPr marL="974725" indent="60325" algn="just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Chrome cast</a:t>
            </a:r>
          </a:p>
          <a:p>
            <a:pPr marL="974725" indent="60325" algn="just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Chrome book.</a:t>
            </a:r>
          </a:p>
          <a:p>
            <a:pPr marL="974725" indent="60325" algn="just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Chrome bit.</a:t>
            </a:r>
          </a:p>
          <a:p>
            <a:pPr marL="974725" indent="60325" algn="just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Chrome box.</a:t>
            </a:r>
          </a:p>
          <a:p>
            <a:pPr marL="974725" indent="60325" algn="just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Baskerville Old Face" pitchFamily="18" charset="0"/>
              </a:rPr>
              <a:t> Chrome base.</a:t>
            </a:r>
          </a:p>
          <a:p>
            <a:pPr>
              <a:buFont typeface="Wingdings" pitchFamily="2" charset="2"/>
              <a:buChar char="ü"/>
            </a:pPr>
            <a:endParaRPr lang="en-US" dirty="0" smtClean="0">
              <a:solidFill>
                <a:schemeClr val="bg1">
                  <a:lumMod val="75000"/>
                </a:schemeClr>
              </a:solidFill>
              <a:latin typeface="Baskerville Old Face" pitchFamily="18" charset="0"/>
            </a:endParaRPr>
          </a:p>
          <a:p>
            <a:endParaRPr lang="en-US" dirty="0">
              <a:solidFill>
                <a:schemeClr val="bg1">
                  <a:lumMod val="75000"/>
                </a:schemeClr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Why chrome browser is better than other browsers.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Baskerville Old Face" pitchFamily="18" charset="0"/>
              </a:rPr>
              <a:t>There are number of browser like chrome:</a:t>
            </a:r>
          </a:p>
          <a:p>
            <a:pPr marL="571500" indent="-571500">
              <a:buFont typeface="+mj-lt"/>
              <a:buAutoNum type="arabicPeriod"/>
            </a:pPr>
            <a:r>
              <a:rPr lang="en-US" dirty="0" smtClean="0"/>
              <a:t>Firefox </a:t>
            </a:r>
          </a:p>
          <a:p>
            <a:pPr marL="571500" indent="-571500">
              <a:buFont typeface="+mj-lt"/>
              <a:buAutoNum type="arabicPeriod"/>
            </a:pPr>
            <a:r>
              <a:rPr lang="en-US" dirty="0" smtClean="0"/>
              <a:t>Safari, </a:t>
            </a:r>
          </a:p>
          <a:p>
            <a:pPr marL="571500" indent="-571500">
              <a:buFont typeface="+mj-lt"/>
              <a:buAutoNum type="arabicPeriod"/>
            </a:pPr>
            <a:r>
              <a:rPr lang="en-US" dirty="0" smtClean="0"/>
              <a:t>Internet</a:t>
            </a:r>
          </a:p>
          <a:p>
            <a:pPr marL="571500" indent="-571500">
              <a:buFont typeface="+mj-lt"/>
              <a:buAutoNum type="arabicPeriod"/>
            </a:pPr>
            <a:r>
              <a:rPr lang="en-US" dirty="0" smtClean="0"/>
              <a:t>Explorer </a:t>
            </a:r>
          </a:p>
          <a:p>
            <a:pPr marL="571500" indent="-571500">
              <a:buFont typeface="+mj-lt"/>
              <a:buAutoNum type="arabicPeriod"/>
            </a:pPr>
            <a:r>
              <a:rPr lang="en-US" dirty="0" smtClean="0"/>
              <a:t>Opera</a:t>
            </a:r>
            <a:endParaRPr lang="en-US" dirty="0"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994870"/>
          </a:xfrm>
        </p:spPr>
        <p:txBody>
          <a:bodyPr/>
          <a:lstStyle/>
          <a:p>
            <a:r>
              <a:rPr lang="en-US" dirty="0" smtClean="0">
                <a:latin typeface="Baskerville Old Face" pitchFamily="18" charset="0"/>
              </a:rPr>
              <a:t>Google chrome is better then other.</a:t>
            </a:r>
            <a:endParaRPr lang="en-US" dirty="0">
              <a:latin typeface="Baskerville Old Fac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Faster .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Starts quickly.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Loads pages in a flash. 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Never stutter while playing web videos.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Keep its different computational “ processes” separated.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Unlike other browsers chrome has only one search bar.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Bookmarks syncing is now built-in.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ata-usage-OM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4534" y="1600200"/>
            <a:ext cx="6974932" cy="4830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341</Words>
  <Application>Microsoft Office PowerPoint</Application>
  <PresentationFormat>On-screen Show (4:3)</PresentationFormat>
  <Paragraphs>67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Baskerville Old Face</vt:lpstr>
      <vt:lpstr>Calibri</vt:lpstr>
      <vt:lpstr>Wingdings</vt:lpstr>
      <vt:lpstr>Office Theme</vt:lpstr>
      <vt:lpstr>Google chrome </vt:lpstr>
      <vt:lpstr>Introduction:</vt:lpstr>
      <vt:lpstr>Google Chrome:</vt:lpstr>
      <vt:lpstr>PowerPoint Presentation</vt:lpstr>
      <vt:lpstr> </vt:lpstr>
      <vt:lpstr>PowerPoint Presentation</vt:lpstr>
      <vt:lpstr>Why chrome browser is better than other browsers. </vt:lpstr>
      <vt:lpstr>Google chrome is better then other.</vt:lpstr>
      <vt:lpstr>PowerPoint Presentation</vt:lpstr>
      <vt:lpstr>Features:</vt:lpstr>
      <vt:lpstr>PowerPoint Presentation</vt:lpstr>
      <vt:lpstr>PowerPoint Presentation</vt:lpstr>
      <vt:lpstr>PowerPoint Presentation</vt:lpstr>
      <vt:lpstr>              BOOKMARK?</vt:lpstr>
      <vt:lpstr>PowerPoint Presentation</vt:lpstr>
      <vt:lpstr>How to create a bookmark:</vt:lpstr>
      <vt:lpstr>CLOUD STORAGE:</vt:lpstr>
      <vt:lpstr>PowerPoint Presentation</vt:lpstr>
      <vt:lpstr>PowerPoint Presentation</vt:lpstr>
      <vt:lpstr>   Setting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Windows User</cp:lastModifiedBy>
  <cp:revision>36</cp:revision>
  <dcterms:created xsi:type="dcterms:W3CDTF">2013-08-21T19:17:07Z</dcterms:created>
  <dcterms:modified xsi:type="dcterms:W3CDTF">2020-03-27T04:33:04Z</dcterms:modified>
</cp:coreProperties>
</file>